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zbukainterneta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175351" cy="179316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ОБУЧЕНИЕ ПОЛЬЗОВАТЕЛЕЙ СТАРШЕГО ПОКОЛЕНИЯ РАБОТЕ НА КОМПЬЮТЕРЕ И В СЕТИ ИНТЕРНЕТ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Подготовила: </a:t>
            </a:r>
            <a:r>
              <a:rPr lang="ru-RU" dirty="0" err="1" smtClean="0"/>
              <a:t>Завгородняя</a:t>
            </a:r>
            <a:r>
              <a:rPr lang="ru-RU" dirty="0" smtClean="0"/>
              <a:t> Полина</a:t>
            </a:r>
            <a:br>
              <a:rPr lang="ru-RU" dirty="0" smtClean="0"/>
            </a:br>
            <a:r>
              <a:rPr lang="ru-RU" dirty="0" smtClean="0"/>
              <a:t>Ставропольский край</a:t>
            </a:r>
            <a:br>
              <a:rPr lang="ru-RU" dirty="0" smtClean="0"/>
            </a:br>
            <a:r>
              <a:rPr lang="ru-RU" dirty="0" smtClean="0"/>
              <a:t>Советский район</a:t>
            </a:r>
            <a:br>
              <a:rPr lang="ru-RU" dirty="0" smtClean="0"/>
            </a:br>
            <a:r>
              <a:rPr lang="ru-RU" dirty="0" smtClean="0"/>
              <a:t>город Зеленокумск</a:t>
            </a:r>
            <a:br>
              <a:rPr lang="ru-RU" dirty="0" smtClean="0"/>
            </a:br>
            <a:r>
              <a:rPr lang="ru-RU" dirty="0" smtClean="0"/>
              <a:t>школа 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1936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600200"/>
          </a:xfrm>
        </p:spPr>
        <p:txBody>
          <a:bodyPr/>
          <a:lstStyle/>
          <a:p>
            <a:r>
              <a:rPr lang="ru-RU" sz="4000" dirty="0" smtClean="0"/>
              <a:t>Используемая литература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своем обучении я использовала учебное</a:t>
            </a:r>
          </a:p>
          <a:p>
            <a:pPr marL="0" indent="0">
              <a:buNone/>
            </a:pPr>
            <a:r>
              <a:rPr lang="ru-RU" dirty="0" smtClean="0"/>
              <a:t>пособие «Азбука Интернета».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3088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Обучить людей старшего поколения пользоваться интернет ресурсами.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460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Найти желающих обучиться работе за компьютером и в сети Интернет</a:t>
            </a:r>
            <a:br>
              <a:rPr lang="ru-RU" dirty="0" smtClean="0"/>
            </a:br>
            <a:r>
              <a:rPr lang="ru-RU" dirty="0" smtClean="0"/>
              <a:t>2. Познакомить людей старшего поколения с устройством компьютера</a:t>
            </a:r>
            <a:br>
              <a:rPr lang="ru-RU" dirty="0" smtClean="0"/>
            </a:br>
            <a:r>
              <a:rPr lang="ru-RU" dirty="0" smtClean="0"/>
              <a:t>3. Объяснить основные азы  по использованию сети Интернет</a:t>
            </a:r>
            <a:br>
              <a:rPr lang="ru-RU" dirty="0" smtClean="0"/>
            </a:br>
            <a:r>
              <a:rPr lang="ru-RU" dirty="0" smtClean="0"/>
              <a:t>4. Познакомить их с сайтом «</a:t>
            </a:r>
            <a:r>
              <a:rPr lang="ru-RU" dirty="0" smtClean="0">
                <a:hlinkClick r:id="rId2"/>
              </a:rPr>
              <a:t>Азбука Интернета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9966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наши дни люди пожилого возраста не всегда успевают за новыми тенденциями. Очень часто они начинают чувствовать себя одинокими и ненужными. Чтобы решить эту проблему хотя бы среди моих знакомых, я решила </a:t>
            </a:r>
            <a:r>
              <a:rPr lang="ru-RU" dirty="0"/>
              <a:t>обучить пенсионеров </a:t>
            </a:r>
            <a:r>
              <a:rPr lang="ru-RU" dirty="0" smtClean="0"/>
              <a:t> пользоваться Интернет-ресурсами и сетью «</a:t>
            </a:r>
            <a:r>
              <a:rPr lang="en-US" dirty="0" smtClean="0"/>
              <a:t>Skype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0228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подтверждении </a:t>
            </a:r>
            <a:r>
              <a:rPr lang="ru-RU" dirty="0"/>
              <a:t>проделанной работы прилагаются снимки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594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742808" cy="4536504"/>
          </a:xfrm>
        </p:spPr>
      </p:pic>
    </p:spTree>
    <p:extLst>
      <p:ext uri="{BB962C8B-B14F-4D97-AF65-F5344CB8AC3E}">
        <p14:creationId xmlns:p14="http://schemas.microsoft.com/office/powerpoint/2010/main" val="40337275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052736"/>
            <a:ext cx="7632848" cy="5112568"/>
          </a:xfrm>
        </p:spPr>
      </p:pic>
    </p:spTree>
    <p:extLst>
      <p:ext uri="{BB962C8B-B14F-4D97-AF65-F5344CB8AC3E}">
        <p14:creationId xmlns:p14="http://schemas.microsoft.com/office/powerpoint/2010/main" val="905145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20688"/>
            <a:ext cx="7699335" cy="5688632"/>
          </a:xfrm>
        </p:spPr>
      </p:pic>
    </p:spTree>
    <p:extLst>
      <p:ext uri="{BB962C8B-B14F-4D97-AF65-F5344CB8AC3E}">
        <p14:creationId xmlns:p14="http://schemas.microsoft.com/office/powerpoint/2010/main" val="31816284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Эта работа показалась мне очень интересной и полезной.  В дальнейшем, я хочу обучить большее количество людей пенсионного возраста </a:t>
            </a:r>
            <a:r>
              <a:rPr lang="ru-RU" smtClean="0"/>
              <a:t>пользоваться </a:t>
            </a:r>
            <a:r>
              <a:rPr lang="ru-RU" smtClean="0"/>
              <a:t>компьютером и  </a:t>
            </a:r>
            <a:r>
              <a:rPr lang="ru-RU" dirty="0" smtClean="0"/>
              <a:t>Интернетом.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9677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74</TotalTime>
  <Words>127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ОБУЧЕНИЕ ПОЛЬЗОВАТЕЛЕЙ СТАРШЕГО ПОКОЛЕНИЯ РАБОТЕ НА КОМПЬЮТЕРЕ И В СЕТИ ИНТЕРНЕТ</vt:lpstr>
      <vt:lpstr>Цель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Заключение</vt:lpstr>
      <vt:lpstr>Используемая литература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13</cp:revision>
  <dcterms:created xsi:type="dcterms:W3CDTF">2015-10-27T11:37:18Z</dcterms:created>
  <dcterms:modified xsi:type="dcterms:W3CDTF">2015-10-28T15:36:05Z</dcterms:modified>
</cp:coreProperties>
</file>